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0" r:id="rId1"/>
  </p:sldMasterIdLst>
  <p:notesMasterIdLst>
    <p:notesMasterId r:id="rId4"/>
  </p:notes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20" autoAdjust="0"/>
  </p:normalViewPr>
  <p:slideViewPr>
    <p:cSldViewPr snapToGrid="0">
      <p:cViewPr varScale="1">
        <p:scale>
          <a:sx n="68" d="100"/>
          <a:sy n="68" d="100"/>
        </p:scale>
        <p:origin x="7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4B1AF4-1B3B-4AE6-9FAD-04D39757004B}" type="datetimeFigureOut">
              <a:rPr lang="ru-KZ" smtClean="0"/>
              <a:t>03.03.2025</a:t>
            </a:fld>
            <a:endParaRPr lang="ru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7081A2-20DB-4C76-8CD6-AABD4B4B558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80975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172A-3E6A-4447-8798-038D4A4B810C}" type="datetimeFigureOut">
              <a:rPr lang="ru-KZ" smtClean="0"/>
              <a:t>03.03.2025</a:t>
            </a:fld>
            <a:endParaRPr lang="ru-K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75316-4CE9-47E0-B5B9-B51F92B9E72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1935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172A-3E6A-4447-8798-038D4A4B810C}" type="datetimeFigureOut">
              <a:rPr lang="ru-KZ" smtClean="0"/>
              <a:t>03.03.2025</a:t>
            </a:fld>
            <a:endParaRPr lang="ru-K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75316-4CE9-47E0-B5B9-B51F92B9E72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60883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172A-3E6A-4447-8798-038D4A4B810C}" type="datetimeFigureOut">
              <a:rPr lang="ru-KZ" smtClean="0"/>
              <a:t>03.03.2025</a:t>
            </a:fld>
            <a:endParaRPr lang="ru-K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75316-4CE9-47E0-B5B9-B51F92B9E720}" type="slidenum">
              <a:rPr lang="ru-KZ" smtClean="0"/>
              <a:t>‹#›</a:t>
            </a:fld>
            <a:endParaRPr lang="ru-K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20743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172A-3E6A-4447-8798-038D4A4B810C}" type="datetimeFigureOut">
              <a:rPr lang="ru-KZ" smtClean="0"/>
              <a:t>03.03.2025</a:t>
            </a:fld>
            <a:endParaRPr lang="ru-K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75316-4CE9-47E0-B5B9-B51F92B9E72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285518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172A-3E6A-4447-8798-038D4A4B810C}" type="datetimeFigureOut">
              <a:rPr lang="ru-KZ" smtClean="0"/>
              <a:t>03.03.2025</a:t>
            </a:fld>
            <a:endParaRPr lang="ru-K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75316-4CE9-47E0-B5B9-B51F92B9E720}" type="slidenum">
              <a:rPr lang="ru-KZ" smtClean="0"/>
              <a:t>‹#›</a:t>
            </a:fld>
            <a:endParaRPr lang="ru-K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1990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172A-3E6A-4447-8798-038D4A4B810C}" type="datetimeFigureOut">
              <a:rPr lang="ru-KZ" smtClean="0"/>
              <a:t>03.03.2025</a:t>
            </a:fld>
            <a:endParaRPr lang="ru-K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75316-4CE9-47E0-B5B9-B51F92B9E72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31833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172A-3E6A-4447-8798-038D4A4B810C}" type="datetimeFigureOut">
              <a:rPr lang="ru-KZ" smtClean="0"/>
              <a:t>03.03.2025</a:t>
            </a:fld>
            <a:endParaRPr lang="ru-K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75316-4CE9-47E0-B5B9-B51F92B9E72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36594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172A-3E6A-4447-8798-038D4A4B810C}" type="datetimeFigureOut">
              <a:rPr lang="ru-KZ" smtClean="0"/>
              <a:t>03.03.2025</a:t>
            </a:fld>
            <a:endParaRPr lang="ru-K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75316-4CE9-47E0-B5B9-B51F92B9E72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30837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172A-3E6A-4447-8798-038D4A4B810C}" type="datetimeFigureOut">
              <a:rPr lang="ru-KZ" smtClean="0"/>
              <a:t>03.03.2025</a:t>
            </a:fld>
            <a:endParaRPr lang="ru-K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75316-4CE9-47E0-B5B9-B51F92B9E72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29129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172A-3E6A-4447-8798-038D4A4B810C}" type="datetimeFigureOut">
              <a:rPr lang="ru-KZ" smtClean="0"/>
              <a:t>03.03.2025</a:t>
            </a:fld>
            <a:endParaRPr lang="ru-K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75316-4CE9-47E0-B5B9-B51F92B9E72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89981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172A-3E6A-4447-8798-038D4A4B810C}" type="datetimeFigureOut">
              <a:rPr lang="ru-KZ" smtClean="0"/>
              <a:t>03.03.2025</a:t>
            </a:fld>
            <a:endParaRPr lang="ru-K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75316-4CE9-47E0-B5B9-B51F92B9E72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7636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172A-3E6A-4447-8798-038D4A4B810C}" type="datetimeFigureOut">
              <a:rPr lang="ru-KZ" smtClean="0"/>
              <a:t>03.03.2025</a:t>
            </a:fld>
            <a:endParaRPr lang="ru-K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75316-4CE9-47E0-B5B9-B51F92B9E72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460598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172A-3E6A-4447-8798-038D4A4B810C}" type="datetimeFigureOut">
              <a:rPr lang="ru-KZ" smtClean="0"/>
              <a:t>03.03.2025</a:t>
            </a:fld>
            <a:endParaRPr lang="ru-K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75316-4CE9-47E0-B5B9-B51F92B9E72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23625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172A-3E6A-4447-8798-038D4A4B810C}" type="datetimeFigureOut">
              <a:rPr lang="ru-KZ" smtClean="0"/>
              <a:t>03.03.2025</a:t>
            </a:fld>
            <a:endParaRPr lang="ru-K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75316-4CE9-47E0-B5B9-B51F92B9E72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68419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172A-3E6A-4447-8798-038D4A4B810C}" type="datetimeFigureOut">
              <a:rPr lang="ru-KZ" smtClean="0"/>
              <a:t>03.03.2025</a:t>
            </a:fld>
            <a:endParaRPr lang="ru-K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75316-4CE9-47E0-B5B9-B51F92B9E72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19318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75316-4CE9-47E0-B5B9-B51F92B9E720}" type="slidenum">
              <a:rPr lang="ru-KZ" smtClean="0"/>
              <a:t>‹#›</a:t>
            </a:fld>
            <a:endParaRPr lang="ru-K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172A-3E6A-4447-8798-038D4A4B810C}" type="datetimeFigureOut">
              <a:rPr lang="ru-KZ" smtClean="0"/>
              <a:t>03.03.2025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32733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0172A-3E6A-4447-8798-038D4A4B810C}" type="datetimeFigureOut">
              <a:rPr lang="ru-KZ" smtClean="0"/>
              <a:t>03.03.2025</a:t>
            </a:fld>
            <a:endParaRPr lang="ru-K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3275316-4CE9-47E0-B5B9-B51F92B9E72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31203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jpe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4C27C4-2B6C-4812-B5B7-C342BA961A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7612" y="124288"/>
            <a:ext cx="8778240" cy="559294"/>
          </a:xfrm>
        </p:spPr>
        <p:txBody>
          <a:bodyPr>
            <a:noAutofit/>
          </a:bodyPr>
          <a:lstStyle/>
          <a:p>
            <a:r>
              <a:rPr lang="ru-RU" sz="2400" dirty="0" err="1"/>
              <a:t>Медициналық</a:t>
            </a:r>
            <a:r>
              <a:rPr lang="ru-RU" sz="2400" dirty="0"/>
              <a:t> </a:t>
            </a:r>
            <a:r>
              <a:rPr lang="ru-RU" sz="2400" dirty="0" err="1"/>
              <a:t>пункттің</a:t>
            </a:r>
            <a:r>
              <a:rPr lang="ru-RU" sz="2400" dirty="0"/>
              <a:t> 2024-2025 </a:t>
            </a:r>
            <a:r>
              <a:rPr lang="ru-RU" sz="2400" dirty="0" err="1"/>
              <a:t>оқу</a:t>
            </a:r>
            <a:r>
              <a:rPr lang="ru-RU" sz="2400" dirty="0"/>
              <a:t> </a:t>
            </a:r>
            <a:r>
              <a:rPr lang="ru-RU" sz="2400" dirty="0" err="1"/>
              <a:t>жылындағы</a:t>
            </a:r>
            <a:r>
              <a:rPr lang="ru-RU" sz="2400" dirty="0"/>
              <a:t> </a:t>
            </a:r>
            <a:r>
              <a:rPr lang="ru-RU" sz="2400" dirty="0" err="1"/>
              <a:t>есебі</a:t>
            </a:r>
            <a:r>
              <a:rPr lang="ru-RU" sz="2400" dirty="0"/>
              <a:t>.</a:t>
            </a:r>
            <a:endParaRPr lang="ru-KZ" sz="2400" dirty="0">
              <a:latin typeface="Bahnschrift SemiBold Condensed" panose="020B0502040204020203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F6048E-2DD1-4507-B334-FAE294770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590" y="3343648"/>
            <a:ext cx="2072820" cy="170703"/>
          </a:xfrm>
          <a:prstGeom prst="rect">
            <a:avLst/>
          </a:prstGeom>
        </p:spPr>
      </p:pic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49D7FEA7-C3A2-46BC-8225-0AB5A1A34F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9077" y="905054"/>
            <a:ext cx="2933368" cy="2028905"/>
          </a:xfrm>
        </p:spPr>
        <p:txBody>
          <a:bodyPr>
            <a:noAutofit/>
          </a:bodyPr>
          <a:lstStyle/>
          <a:p>
            <a:pPr algn="ctr"/>
            <a:endParaRPr lang="ru-RU" sz="1400" dirty="0">
              <a:solidFill>
                <a:schemeClr val="accent2"/>
              </a:solidFill>
            </a:endParaRPr>
          </a:p>
          <a:p>
            <a:pPr algn="ctr"/>
            <a:r>
              <a:rPr lang="en-US" sz="1400" dirty="0">
                <a:solidFill>
                  <a:schemeClr val="accent2"/>
                </a:solidFill>
              </a:rPr>
              <a:t>Almaty Clinic </a:t>
            </a:r>
            <a:r>
              <a:rPr lang="ru-RU" sz="1400" dirty="0" err="1">
                <a:solidFill>
                  <a:schemeClr val="accent2"/>
                </a:solidFill>
              </a:rPr>
              <a:t>медициналық</a:t>
            </a:r>
            <a:r>
              <a:rPr lang="ru-RU" sz="1400" dirty="0">
                <a:solidFill>
                  <a:schemeClr val="accent2"/>
                </a:solidFill>
              </a:rPr>
              <a:t> </a:t>
            </a:r>
            <a:r>
              <a:rPr lang="ru-RU" sz="1400" dirty="0" err="1">
                <a:solidFill>
                  <a:schemeClr val="accent2"/>
                </a:solidFill>
              </a:rPr>
              <a:t>орталығына</a:t>
            </a:r>
            <a:r>
              <a:rPr lang="ru-RU" sz="1400" dirty="0">
                <a:solidFill>
                  <a:schemeClr val="accent2"/>
                </a:solidFill>
              </a:rPr>
              <a:t> </a:t>
            </a:r>
            <a:r>
              <a:rPr lang="ru-RU" sz="1400" dirty="0" err="1">
                <a:solidFill>
                  <a:schemeClr val="accent2"/>
                </a:solidFill>
              </a:rPr>
              <a:t>тіркелу</a:t>
            </a:r>
            <a:r>
              <a:rPr lang="ru-RU" sz="1400" dirty="0">
                <a:solidFill>
                  <a:schemeClr val="accent2"/>
                </a:solidFill>
              </a:rPr>
              <a:t>. </a:t>
            </a:r>
            <a:r>
              <a:rPr lang="ru-RU" sz="1400" dirty="0" err="1">
                <a:solidFill>
                  <a:schemeClr val="accent2"/>
                </a:solidFill>
              </a:rPr>
              <a:t>Бекітілген</a:t>
            </a:r>
            <a:r>
              <a:rPr lang="ru-RU" sz="1400" dirty="0">
                <a:solidFill>
                  <a:schemeClr val="accent2"/>
                </a:solidFill>
              </a:rPr>
              <a:t> 01.09.2023-11.02.2025- </a:t>
            </a:r>
            <a:r>
              <a:rPr lang="ru-RU" sz="1400" dirty="0">
                <a:solidFill>
                  <a:srgbClr val="C00000"/>
                </a:solidFill>
              </a:rPr>
              <a:t>1761студент.</a:t>
            </a:r>
            <a:r>
              <a:rPr lang="ru-RU" sz="1400" b="1" dirty="0">
                <a:solidFill>
                  <a:srgbClr val="C00000"/>
                </a:solidFill>
              </a:rPr>
              <a:t> </a:t>
            </a:r>
          </a:p>
          <a:p>
            <a:pPr algn="ctr"/>
            <a:endParaRPr lang="ru-KZ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C5A346-1800-4A79-8F9B-786D09858FBC}"/>
              </a:ext>
            </a:extLst>
          </p:cNvPr>
          <p:cNvSpPr txBox="1"/>
          <p:nvPr/>
        </p:nvSpPr>
        <p:spPr>
          <a:xfrm>
            <a:off x="9257210" y="4490551"/>
            <a:ext cx="23805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/>
              <a:t>Тұмауға</a:t>
            </a:r>
            <a:r>
              <a:rPr lang="ru-RU" sz="1600" dirty="0"/>
              <a:t> </a:t>
            </a:r>
            <a:r>
              <a:rPr lang="ru-RU" sz="1600" dirty="0" err="1"/>
              <a:t>қарсы</a:t>
            </a:r>
            <a:r>
              <a:rPr lang="ru-RU" sz="1600" dirty="0"/>
              <a:t> профилактика </a:t>
            </a:r>
            <a:r>
              <a:rPr lang="ru-RU" sz="1600" dirty="0" err="1"/>
              <a:t>жүргізу</a:t>
            </a:r>
            <a:r>
              <a:rPr lang="ru-RU" sz="1600" dirty="0"/>
              <a:t>. </a:t>
            </a:r>
            <a:r>
              <a:rPr lang="ru-RU" sz="1600" dirty="0">
                <a:solidFill>
                  <a:srgbClr val="C00000"/>
                </a:solidFill>
              </a:rPr>
              <a:t>100 </a:t>
            </a:r>
            <a:r>
              <a:rPr lang="ru-RU" sz="1600" dirty="0" err="1">
                <a:solidFill>
                  <a:srgbClr val="C00000"/>
                </a:solidFill>
              </a:rPr>
              <a:t>адам</a:t>
            </a:r>
            <a:r>
              <a:rPr lang="ru-RU" sz="1600" dirty="0">
                <a:solidFill>
                  <a:srgbClr val="C00000"/>
                </a:solidFill>
              </a:rPr>
              <a:t> </a:t>
            </a:r>
            <a:r>
              <a:rPr lang="ru-RU" sz="1600" dirty="0" err="1">
                <a:solidFill>
                  <a:srgbClr val="C00000"/>
                </a:solidFill>
              </a:rPr>
              <a:t>вакцинацияланды</a:t>
            </a:r>
            <a:r>
              <a:rPr lang="ru-RU" sz="1600" dirty="0"/>
              <a:t>.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sz="1600" dirty="0">
                <a:solidFill>
                  <a:srgbClr val="C00000"/>
                </a:solidFill>
              </a:rPr>
              <a:t>.  </a:t>
            </a:r>
            <a:endParaRPr lang="ru-KZ" sz="1600" dirty="0">
              <a:solidFill>
                <a:srgbClr val="C0000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311382-EBE9-4D92-95B2-D56B0B4EC1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75" b="17114"/>
          <a:stretch/>
        </p:blipFill>
        <p:spPr>
          <a:xfrm>
            <a:off x="9532813" y="3219186"/>
            <a:ext cx="2262316" cy="11550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9B8EAAD-965F-4C4C-91CD-90FBCF1DA5AB}"/>
              </a:ext>
            </a:extLst>
          </p:cNvPr>
          <p:cNvSpPr txBox="1"/>
          <p:nvPr/>
        </p:nvSpPr>
        <p:spPr>
          <a:xfrm>
            <a:off x="9387281" y="905054"/>
            <a:ext cx="255338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/>
          </a:p>
          <a:p>
            <a:endParaRPr lang="ru-RU" sz="1400" dirty="0"/>
          </a:p>
          <a:p>
            <a:r>
              <a:rPr lang="ru-RU" sz="1400" dirty="0"/>
              <a:t>Дифтерия мен </a:t>
            </a:r>
            <a:r>
              <a:rPr lang="ru-RU" sz="1400" dirty="0" err="1"/>
              <a:t>сіреспеге</a:t>
            </a:r>
            <a:r>
              <a:rPr lang="ru-RU" sz="1400" dirty="0"/>
              <a:t> </a:t>
            </a:r>
            <a:r>
              <a:rPr lang="ru-RU" sz="1400" dirty="0" err="1"/>
              <a:t>қарсы</a:t>
            </a:r>
            <a:r>
              <a:rPr lang="ru-RU" sz="1400" dirty="0"/>
              <a:t> </a:t>
            </a:r>
            <a:r>
              <a:rPr lang="ru-RU" sz="1400" dirty="0" err="1"/>
              <a:t>жоспарлы</a:t>
            </a:r>
            <a:r>
              <a:rPr lang="ru-RU" sz="1400" dirty="0"/>
              <a:t> вакцинация </a:t>
            </a:r>
            <a:r>
              <a:rPr lang="ru-RU" sz="1400" dirty="0" err="1"/>
              <a:t>жүргізу</a:t>
            </a:r>
            <a:r>
              <a:rPr lang="ru-RU" sz="1400" dirty="0"/>
              <a:t>. 169 студент </a:t>
            </a:r>
            <a:r>
              <a:rPr lang="ru-RU" sz="1400" dirty="0" err="1"/>
              <a:t>вакцинацияланды</a:t>
            </a:r>
            <a:r>
              <a:rPr lang="ru-RU" sz="1400" dirty="0"/>
              <a:t>.</a:t>
            </a:r>
          </a:p>
          <a:p>
            <a:endParaRPr lang="ru-RU" sz="1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8A13552-48E1-4B6A-9F1F-8A161943D8BE}"/>
              </a:ext>
            </a:extLst>
          </p:cNvPr>
          <p:cNvSpPr txBox="1"/>
          <p:nvPr/>
        </p:nvSpPr>
        <p:spPr>
          <a:xfrm>
            <a:off x="336669" y="1614688"/>
            <a:ext cx="2845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04.09.2024 ж. </a:t>
            </a:r>
            <a:r>
              <a:rPr lang="ru-RU" dirty="0">
                <a:solidFill>
                  <a:srgbClr val="C00000"/>
                </a:solidFill>
              </a:rPr>
              <a:t>362 </a:t>
            </a:r>
            <a:r>
              <a:rPr lang="ru-RU" dirty="0" err="1">
                <a:solidFill>
                  <a:srgbClr val="C00000"/>
                </a:solidFill>
              </a:rPr>
              <a:t>қызметкерге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/>
              <a:t>медициналық</a:t>
            </a:r>
            <a:r>
              <a:rPr lang="ru-RU" dirty="0"/>
              <a:t> </a:t>
            </a:r>
            <a:r>
              <a:rPr lang="ru-RU" dirty="0" err="1"/>
              <a:t>тексеру</a:t>
            </a:r>
            <a:r>
              <a:rPr lang="ru-RU" dirty="0"/>
              <a:t> </a:t>
            </a:r>
            <a:r>
              <a:rPr lang="ru-RU" dirty="0" err="1"/>
              <a:t>жүргізілді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E660B0A-3833-41B7-B98A-8671AB5E0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828" y="4051018"/>
            <a:ext cx="2870249" cy="215268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BADD587-2629-4176-B6DA-46C6174C8259}"/>
              </a:ext>
            </a:extLst>
          </p:cNvPr>
          <p:cNvSpPr txBox="1"/>
          <p:nvPr/>
        </p:nvSpPr>
        <p:spPr>
          <a:xfrm>
            <a:off x="3320135" y="2933959"/>
            <a:ext cx="27984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chemeClr val="accent1"/>
                </a:solidFill>
              </a:rPr>
              <a:t>Студенттер</a:t>
            </a:r>
            <a:r>
              <a:rPr lang="ru-RU" sz="1600" dirty="0">
                <a:solidFill>
                  <a:schemeClr val="accent1"/>
                </a:solidFill>
              </a:rPr>
              <a:t> мен </a:t>
            </a:r>
            <a:r>
              <a:rPr lang="ru-RU" sz="1600" dirty="0" err="1">
                <a:solidFill>
                  <a:schemeClr val="accent1"/>
                </a:solidFill>
              </a:rPr>
              <a:t>қызметкерлерді</a:t>
            </a:r>
            <a:r>
              <a:rPr lang="ru-RU" sz="1600" dirty="0">
                <a:solidFill>
                  <a:schemeClr val="accent1"/>
                </a:solidFill>
              </a:rPr>
              <a:t> </a:t>
            </a:r>
            <a:r>
              <a:rPr lang="ru-RU" sz="1600" dirty="0" err="1">
                <a:solidFill>
                  <a:schemeClr val="accent1"/>
                </a:solidFill>
              </a:rPr>
              <a:t>амбулаториялық</a:t>
            </a:r>
            <a:r>
              <a:rPr lang="ru-RU" sz="1600" dirty="0">
                <a:solidFill>
                  <a:schemeClr val="accent1"/>
                </a:solidFill>
              </a:rPr>
              <a:t> </a:t>
            </a:r>
            <a:r>
              <a:rPr lang="ru-RU" sz="1600" dirty="0" err="1">
                <a:solidFill>
                  <a:schemeClr val="accent1"/>
                </a:solidFill>
              </a:rPr>
              <a:t>қабылдау</a:t>
            </a:r>
            <a:r>
              <a:rPr lang="ru-RU" sz="1600" dirty="0">
                <a:solidFill>
                  <a:schemeClr val="accent1"/>
                </a:solidFill>
              </a:rPr>
              <a:t> 01.09.2024 - 11.02.2025жж.</a:t>
            </a:r>
            <a:r>
              <a:rPr lang="ru-RU" sz="1600" dirty="0">
                <a:solidFill>
                  <a:srgbClr val="0070C0"/>
                </a:solidFill>
              </a:rPr>
              <a:t> </a:t>
            </a:r>
            <a:r>
              <a:rPr lang="ru-RU" sz="1600" dirty="0">
                <a:solidFill>
                  <a:srgbClr val="C00000"/>
                </a:solidFill>
              </a:rPr>
              <a:t>құрастырған-1912студент</a:t>
            </a:r>
            <a:endParaRPr lang="ru-KZ" sz="1600" dirty="0">
              <a:solidFill>
                <a:srgbClr val="C0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B39FE7C-E064-401B-AFFC-5D97AD2319EA}"/>
              </a:ext>
            </a:extLst>
          </p:cNvPr>
          <p:cNvSpPr txBox="1"/>
          <p:nvPr/>
        </p:nvSpPr>
        <p:spPr>
          <a:xfrm>
            <a:off x="3378409" y="4688285"/>
            <a:ext cx="3380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>
                <a:solidFill>
                  <a:schemeClr val="accent1">
                    <a:lumMod val="75000"/>
                  </a:schemeClr>
                </a:solidFill>
              </a:rPr>
              <a:t>Студенттердің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 20-23-тен </a:t>
            </a:r>
            <a:r>
              <a:rPr lang="ru-RU" sz="1400" dirty="0" err="1">
                <a:solidFill>
                  <a:schemeClr val="accent1">
                    <a:lumMod val="75000"/>
                  </a:schemeClr>
                </a:solidFill>
              </a:rPr>
              <a:t>өтуі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accent1">
                    <a:lumMod val="75000"/>
                  </a:schemeClr>
                </a:solidFill>
              </a:rPr>
              <a:t>үшін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accent1">
                    <a:lumMod val="75000"/>
                  </a:schemeClr>
                </a:solidFill>
              </a:rPr>
              <a:t>флюро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accent1">
                    <a:lumMod val="75000"/>
                  </a:schemeClr>
                </a:solidFill>
              </a:rPr>
              <a:t>машинасы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 тартылды.11.2024 флюорография </a:t>
            </a:r>
            <a:r>
              <a:rPr lang="ru-RU" sz="1400" dirty="0" err="1">
                <a:solidFill>
                  <a:schemeClr val="accent1">
                    <a:lumMod val="75000"/>
                  </a:schemeClr>
                </a:solidFill>
              </a:rPr>
              <a:t>қысқы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 сессия </a:t>
            </a:r>
            <a:r>
              <a:rPr lang="ru-RU" sz="1400" dirty="0" err="1">
                <a:solidFill>
                  <a:schemeClr val="accent1">
                    <a:lumMod val="75000"/>
                  </a:schemeClr>
                </a:solidFill>
              </a:rPr>
              <a:t>алдында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accent1">
                    <a:lumMod val="75000"/>
                  </a:schemeClr>
                </a:solidFill>
              </a:rPr>
              <a:t>жоспар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accent1">
                    <a:lumMod val="75000"/>
                  </a:schemeClr>
                </a:solidFill>
              </a:rPr>
              <a:t>бойынша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 702 </a:t>
            </a:r>
            <a:r>
              <a:rPr lang="ru-RU" sz="1400" dirty="0" err="1">
                <a:solidFill>
                  <a:schemeClr val="accent1">
                    <a:lumMod val="75000"/>
                  </a:schemeClr>
                </a:solidFill>
              </a:rPr>
              <a:t>адам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accent1">
                    <a:lumMod val="75000"/>
                  </a:schemeClr>
                </a:solidFill>
              </a:rPr>
              <a:t>өтті</a:t>
            </a:r>
            <a:endParaRPr lang="ru-KZ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8ECD144-FBEA-4DE9-A19E-8781919838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7375" y="3514351"/>
            <a:ext cx="2380502" cy="283308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E608A52F-4CE2-4D49-BFB5-AFBB6806DE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3" b="20075"/>
          <a:stretch/>
        </p:blipFill>
        <p:spPr>
          <a:xfrm>
            <a:off x="248294" y="93245"/>
            <a:ext cx="1877443" cy="10697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8547E2-2CBD-4E9F-A1A5-C0751DB42C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934238"/>
            <a:ext cx="3291281" cy="22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7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C01ADC-9432-47E8-A430-39DFE3320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696" y="1519528"/>
            <a:ext cx="2642915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400" dirty="0" err="1"/>
              <a:t>Жасөспірімдердің</a:t>
            </a:r>
            <a:r>
              <a:rPr lang="ru-RU" sz="1400" dirty="0"/>
              <a:t> </a:t>
            </a:r>
            <a:r>
              <a:rPr lang="ru-RU" sz="1400" dirty="0" err="1"/>
              <a:t>адамгершілік-жыныстық</a:t>
            </a:r>
            <a:r>
              <a:rPr lang="ru-RU" sz="1400" dirty="0"/>
              <a:t> </a:t>
            </a:r>
            <a:r>
              <a:rPr lang="ru-RU" sz="1400" dirty="0" err="1"/>
              <a:t>тәрбиесі</a:t>
            </a:r>
            <a:r>
              <a:rPr lang="ru-RU" sz="1400" dirty="0"/>
              <a:t> - 1 курс-желтоқсан-2024 </a:t>
            </a:r>
            <a:r>
              <a:rPr lang="ru-RU" sz="1400" dirty="0" err="1"/>
              <a:t>жыл</a:t>
            </a:r>
            <a:r>
              <a:rPr lang="ru-RU" sz="1400" dirty="0"/>
              <a:t> 2курс-12.02.2025 ж.</a:t>
            </a:r>
            <a:br>
              <a:rPr lang="ru-RU" sz="1400" dirty="0">
                <a:solidFill>
                  <a:srgbClr val="00B0F0"/>
                </a:solidFill>
              </a:rPr>
            </a:br>
            <a:endParaRPr lang="ru-KZ" sz="1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1232CC-BEF4-4C2B-921B-39DD1DD75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169" y="1313724"/>
            <a:ext cx="2104973" cy="14117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8FC2F6-069E-4E8D-B960-B711ABD37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6" y="3658650"/>
            <a:ext cx="2072821" cy="271754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D34D14A-3633-42DB-8E4D-0023E4B7684A}"/>
              </a:ext>
            </a:extLst>
          </p:cNvPr>
          <p:cNvSpPr/>
          <p:nvPr/>
        </p:nvSpPr>
        <p:spPr>
          <a:xfrm>
            <a:off x="1723154" y="413521"/>
            <a:ext cx="54092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18.10.2024 Ж."ДОНОР </a:t>
            </a:r>
            <a:r>
              <a:rPr lang="ru-RU" dirty="0" err="1"/>
              <a:t>КҮНІ«өткізілді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C6B339-8AD0-44B3-A910-483101D7AF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108" y="223566"/>
            <a:ext cx="2395588" cy="23871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098FBF-245E-406B-90CD-985ABC3F96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3" b="20075"/>
          <a:stretch/>
        </p:blipFill>
        <p:spPr>
          <a:xfrm>
            <a:off x="248295" y="93245"/>
            <a:ext cx="1861862" cy="1060851"/>
          </a:xfrm>
          <a:prstGeom prst="rect">
            <a:avLst/>
          </a:prstGeom>
        </p:spPr>
      </p:pic>
      <p:sp>
        <p:nvSpPr>
          <p:cNvPr id="10" name="Объект 9">
            <a:extLst>
              <a:ext uri="{FF2B5EF4-FFF2-40B4-BE49-F238E27FC236}">
                <a16:creationId xmlns:a16="http://schemas.microsoft.com/office/drawing/2014/main" id="{5D83B28B-B802-410E-9BFD-AED131BC32D8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5288868" y="2840328"/>
            <a:ext cx="5299969" cy="34338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5600" dirty="0">
                <a:solidFill>
                  <a:schemeClr val="accent1"/>
                </a:solidFill>
              </a:rPr>
              <a:t>"</a:t>
            </a:r>
            <a:r>
              <a:rPr lang="ru-RU" sz="5600" dirty="0" err="1">
                <a:solidFill>
                  <a:schemeClr val="accent1"/>
                </a:solidFill>
              </a:rPr>
              <a:t>Туберкулездің</a:t>
            </a:r>
            <a:r>
              <a:rPr lang="ru-RU" sz="5600" dirty="0">
                <a:solidFill>
                  <a:schemeClr val="accent1"/>
                </a:solidFill>
              </a:rPr>
              <a:t> </a:t>
            </a:r>
            <a:r>
              <a:rPr lang="ru-RU" sz="5600" dirty="0" err="1">
                <a:solidFill>
                  <a:schemeClr val="accent1"/>
                </a:solidFill>
              </a:rPr>
              <a:t>алдын</a:t>
            </a:r>
            <a:r>
              <a:rPr lang="ru-RU" sz="5600" dirty="0">
                <a:solidFill>
                  <a:schemeClr val="accent1"/>
                </a:solidFill>
              </a:rPr>
              <a:t> </a:t>
            </a:r>
            <a:r>
              <a:rPr lang="ru-RU" sz="5600" dirty="0" err="1">
                <a:solidFill>
                  <a:schemeClr val="accent1"/>
                </a:solidFill>
              </a:rPr>
              <a:t>алу"семинарын</a:t>
            </a:r>
            <a:r>
              <a:rPr lang="ru-RU" sz="5600" dirty="0">
                <a:solidFill>
                  <a:schemeClr val="accent1"/>
                </a:solidFill>
              </a:rPr>
              <a:t> </a:t>
            </a:r>
            <a:r>
              <a:rPr lang="ru-RU" sz="5600" dirty="0" err="1">
                <a:solidFill>
                  <a:schemeClr val="accent1"/>
                </a:solidFill>
              </a:rPr>
              <a:t>өткізу</a:t>
            </a:r>
            <a:endParaRPr lang="ru-RU" sz="56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» </a:t>
            </a:r>
            <a:endParaRPr lang="ru-KZ" dirty="0">
              <a:solidFill>
                <a:srgbClr val="C0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AA5A19-8622-41B2-B199-D0F6F25CBE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5996" y="223566"/>
            <a:ext cx="2102673" cy="23871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12AA8A2-236A-4A0D-B5BB-49F7C344B2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1142" y="3658650"/>
            <a:ext cx="2564763" cy="271754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214D4EB-BC9C-493E-83E2-F504D97764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4887" y="3658650"/>
            <a:ext cx="2813782" cy="271754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12194E-37A9-4C56-9110-C7A517B816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1953" y="3658650"/>
            <a:ext cx="2347328" cy="271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630720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166</TotalTime>
  <Words>101</Words>
  <Application>Microsoft Office PowerPoint</Application>
  <PresentationFormat>Широкоэкранный</PresentationFormat>
  <Paragraphs>15</Paragraphs>
  <Slides>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8" baseType="lpstr">
      <vt:lpstr>Arial</vt:lpstr>
      <vt:lpstr>Bahnschrift SemiBold Condensed</vt:lpstr>
      <vt:lpstr>Calibri</vt:lpstr>
      <vt:lpstr>Trebuchet MS</vt:lpstr>
      <vt:lpstr>Wingdings 3</vt:lpstr>
      <vt:lpstr>Аспект</vt:lpstr>
      <vt:lpstr>Медициналық пункттің 2024-2025 оқу жылындағы есебі.</vt:lpstr>
      <vt:lpstr>Жасөспірімдердің адамгершілік-жыныстық тәрбиесі - 1 курс-желтоқсан-2024 жыл 2курс-12.02.2025 ж.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медпункта за 2023-2024 учебный год.</dc:title>
  <dc:creator>Бакыт Лакова</dc:creator>
  <cp:lastModifiedBy>Джамила Алминова</cp:lastModifiedBy>
  <cp:revision>21</cp:revision>
  <dcterms:created xsi:type="dcterms:W3CDTF">2024-06-11T12:15:59Z</dcterms:created>
  <dcterms:modified xsi:type="dcterms:W3CDTF">2025-03-03T11:15:12Z</dcterms:modified>
</cp:coreProperties>
</file>